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Black Ops One"/>
      <p:regular r:id="rId14"/>
    </p:embeddedFont>
    <p:embeddedFont>
      <p:font typeface="Proxima Nova"/>
      <p:regular r:id="rId15"/>
      <p:bold r:id="rId16"/>
      <p:italic r:id="rId17"/>
      <p:boldItalic r:id="rId18"/>
    </p:embeddedFont>
    <p:embeddedFont>
      <p:font typeface="Bebas Neue"/>
      <p:regular r:id="rId19"/>
    </p:embeddedFont>
    <p:embeddedFont>
      <p:font typeface="Alfa Slab On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faSlabOn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regular.fntdata"/><Relationship Id="rId14" Type="http://schemas.openxmlformats.org/officeDocument/2006/relationships/font" Target="fonts/BlackOpsOne-regular.fntdata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BebasNeue-regular.fntdata"/><Relationship Id="rId6" Type="http://schemas.openxmlformats.org/officeDocument/2006/relationships/slide" Target="slides/slide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a184d394d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a184d394d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191432ae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191432ae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a184d394d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a184d394d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184d394d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184d394d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191432ae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191432ae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184d394d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a184d394d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a184d394d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a184d394d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5A6BD"/>
                </a:solidFill>
                <a:latin typeface="Bebas Neue"/>
                <a:ea typeface="Bebas Neue"/>
                <a:cs typeface="Bebas Neue"/>
                <a:sym typeface="Bebas Neue"/>
              </a:rPr>
              <a:t>Osiris Morales</a:t>
            </a:r>
            <a:endParaRPr>
              <a:solidFill>
                <a:srgbClr val="D5A6B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MULT 150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“PETS” RUNNER</a:t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29200"/>
            <a:ext cx="9144000" cy="547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72DD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772DD"/>
                </a:solidFill>
              </a:rPr>
              <a:t>TOP VIEW</a:t>
            </a:r>
            <a:endParaRPr>
              <a:solidFill>
                <a:srgbClr val="F772DD"/>
              </a:solidFill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POV = Top view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Environment</a:t>
            </a:r>
            <a:r>
              <a:rPr lang="en"/>
              <a:t>: Trials and Trees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Obstructions: Red Balls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GUI: will show the timer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GAME OVER: when collision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occurs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4050" y="1450975"/>
            <a:ext cx="1738325" cy="281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3299" y="1750475"/>
            <a:ext cx="2439775" cy="23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AB69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RACE TRACK/ </a:t>
            </a:r>
            <a:r>
              <a:rPr lang="en">
                <a:solidFill>
                  <a:schemeClr val="lt1"/>
                </a:solidFill>
              </a:rPr>
              <a:t>ENVIRONMENT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021325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4675" y="1152475"/>
            <a:ext cx="4377624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377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GUIs on Screen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82050"/>
            <a:ext cx="4699549" cy="322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7075" y="1640750"/>
            <a:ext cx="3605225" cy="24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00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1734975" y="226725"/>
            <a:ext cx="5246700" cy="5877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772DD"/>
                </a:solidFill>
              </a:rPr>
              <a:t>HOW TO PLAY</a:t>
            </a:r>
            <a:endParaRPr>
              <a:solidFill>
                <a:srgbClr val="F772DD"/>
              </a:solidFill>
            </a:endParaRPr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5394450" y="988350"/>
            <a:ext cx="2808000" cy="2444100"/>
          </a:xfrm>
          <a:prstGeom prst="rect">
            <a:avLst/>
          </a:prstGeom>
          <a:solidFill>
            <a:srgbClr val="F772DD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000000"/>
                </a:solidFill>
              </a:rPr>
              <a:t>MOVE LEFT and Right to DODGE any obstructions</a:t>
            </a:r>
            <a:endParaRPr b="1" sz="2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300">
                <a:solidFill>
                  <a:srgbClr val="000000"/>
                </a:solidFill>
              </a:rPr>
              <a:t>How long can you last?</a:t>
            </a:r>
            <a:endParaRPr b="1" sz="2300">
              <a:solidFill>
                <a:srgbClr val="000000"/>
              </a:solidFill>
            </a:endParaRPr>
          </a:p>
        </p:txBody>
      </p:sp>
      <p:sp>
        <p:nvSpPr>
          <p:cNvPr id="95" name="Google Shape;95;p18"/>
          <p:cNvSpPr/>
          <p:nvPr/>
        </p:nvSpPr>
        <p:spPr>
          <a:xfrm rot="5400000">
            <a:off x="2699075" y="280050"/>
            <a:ext cx="1253100" cy="26697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" name="Google Shape;96;p18"/>
          <p:cNvSpPr/>
          <p:nvPr/>
        </p:nvSpPr>
        <p:spPr>
          <a:xfrm flipH="1" rot="-5400000">
            <a:off x="5196575" y="3070275"/>
            <a:ext cx="1253100" cy="23253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696513" y="3786475"/>
            <a:ext cx="3636000" cy="738900"/>
          </a:xfrm>
          <a:prstGeom prst="rect">
            <a:avLst/>
          </a:prstGeom>
          <a:solidFill>
            <a:srgbClr val="F772D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roxima Nova"/>
                <a:ea typeface="Proxima Nova"/>
                <a:cs typeface="Proxima Nova"/>
                <a:sym typeface="Proxima Nova"/>
              </a:rPr>
              <a:t>If you hit an Object, then the game starts over</a:t>
            </a:r>
            <a:endParaRPr b="1"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AB69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lack Ops One"/>
                <a:ea typeface="Black Ops One"/>
                <a:cs typeface="Black Ops One"/>
                <a:sym typeface="Black Ops One"/>
              </a:rPr>
              <a:t>RACE RULES/ CONCEPT</a:t>
            </a:r>
            <a:endParaRPr>
              <a:solidFill>
                <a:schemeClr val="lt1"/>
              </a:solidFill>
              <a:latin typeface="Black Ops One"/>
              <a:ea typeface="Black Ops One"/>
              <a:cs typeface="Black Ops One"/>
              <a:sym typeface="Black Ops One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447900" y="1383750"/>
            <a:ext cx="2991300" cy="1569900"/>
          </a:xfrm>
          <a:prstGeom prst="rect">
            <a:avLst/>
          </a:prstGeom>
          <a:solidFill>
            <a:srgbClr val="D2ED4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When the race starts, it starts off easy, then gets harder and harder the longer you stay in the race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447900" y="3573600"/>
            <a:ext cx="2991300" cy="1015800"/>
          </a:xfrm>
          <a:prstGeom prst="rect">
            <a:avLst/>
          </a:prstGeom>
          <a:solidFill>
            <a:srgbClr val="D2ED4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There will be a UI that shows how long you’ve been in the race.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4007050" y="1383750"/>
            <a:ext cx="3731700" cy="738900"/>
          </a:xfrm>
          <a:prstGeom prst="rect">
            <a:avLst/>
          </a:prstGeom>
          <a:solidFill>
            <a:srgbClr val="D2ED4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If you hit something, then it is GAME OVER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4007050" y="3776325"/>
            <a:ext cx="4134600" cy="461700"/>
          </a:xfrm>
          <a:prstGeom prst="rect">
            <a:avLst/>
          </a:prstGeom>
          <a:solidFill>
            <a:srgbClr val="D2ED4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Game will restart, Time will restart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